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handoutMasterIdLst>
    <p:handoutMasterId r:id="rId3"/>
  </p:handoutMasterIdLst>
  <p:sldIdLst>
    <p:sldId id="318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99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1" d="100"/>
          <a:sy n="111" d="100"/>
        </p:scale>
        <p:origin x="2648" y="2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DE60AB-1AF5-DC43-B5B7-DAD90E2F9B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A647D-A27C-F447-8D4E-23F3F09B2E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0C8929-C82D-B649-81A7-DDC5A1B2AF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EE26CF6-7A3F-B24F-91D3-5B82FD81085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FBD085-3A61-CE42-A9AF-2D34C16DD3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2588A6-41A0-654D-A226-557595A50378}" type="datetimeFigureOut">
              <a:rPr lang="es-ES_tradnl"/>
              <a:pPr>
                <a:defRPr/>
              </a:pPr>
              <a:t>31/08/2022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60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434A7AC-B1EE-8344-8E29-6551F9E31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22326"/>
            <a:ext cx="10515600" cy="59793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6000" b="1" i="0">
                <a:solidFill>
                  <a:srgbClr val="121E5D"/>
                </a:solidFill>
                <a:latin typeface="Indivisa Text Sa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65F8873-EF8D-6546-91EE-B32EDDF348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4200983"/>
            <a:ext cx="10515600" cy="1450975"/>
          </a:xfrm>
          <a:prstGeom prst="rect">
            <a:avLst/>
          </a:prstGeom>
        </p:spPr>
        <p:txBody>
          <a:bodyPr/>
          <a:lstStyle>
            <a:lvl1pPr>
              <a:defRPr sz="3200" b="0" i="0">
                <a:latin typeface="Indivisa Text Sans" pitchFamily="2" charset="77"/>
              </a:defRPr>
            </a:lvl1pPr>
            <a:lvl2pPr>
              <a:defRPr sz="2600"/>
            </a:lvl2pPr>
            <a:lvl3pPr>
              <a:defRPr sz="2400"/>
            </a:lvl3pPr>
            <a:lvl4pPr>
              <a:defRPr sz="2133"/>
            </a:lvl4pPr>
            <a:lvl5pPr>
              <a:defRPr sz="13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41994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8059"/>
            <a:ext cx="10515600" cy="44988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6000" b="1" i="0">
                <a:solidFill>
                  <a:srgbClr val="121E5D"/>
                </a:solidFill>
                <a:latin typeface="Indivisa Text Sans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7329"/>
            <a:ext cx="10515600" cy="4351339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Indivisa Text Sans" pitchFamily="2" charset="77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AD714-D6B9-D44E-BC74-57790DF11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Indivisa Text Sans" pitchFamily="2" charset="77"/>
              </a:defRPr>
            </a:lvl1pPr>
          </a:lstStyle>
          <a:p>
            <a:pPr>
              <a:defRPr/>
            </a:pPr>
            <a:fld id="{4AF3EE21-D60F-8444-93B3-86A5834C99D1}" type="datetimeFigureOut">
              <a:rPr lang="es-ES_tradnl"/>
              <a:pPr>
                <a:defRPr/>
              </a:pPr>
              <a:t>31/08/2022</a:t>
            </a:fld>
            <a:endParaRPr lang="es-ES_tradn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EB642-562B-E043-97E0-57A5A30ED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Indivisa Text Sans" pitchFamily="2" charset="77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EFFBC-AE52-2145-93E6-5C3585CD3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4E917-0A9D-834A-9F0B-3012FED66B17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62086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3683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150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2333BE3-2C3A-DC45-9E1D-80AA225B2C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190750"/>
            <a:ext cx="10515600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3D74279-21D9-F94A-B02E-00F4D38C9E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4154488"/>
            <a:ext cx="10515600" cy="202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s-ES_tradnl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FF62A-DA9A-0842-A286-9068EA66F1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BA8BC9-94AF-D246-B7FD-C6FCBDE6539F}" type="datetimeFigureOut">
              <a:rPr lang="es-ES_tradnl"/>
              <a:pPr>
                <a:defRPr/>
              </a:pPr>
              <a:t>31/08/2022</a:t>
            </a:fld>
            <a:endParaRPr lang="es-ES_tradn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6D70C1-698A-BD43-AF87-8C3D1276F1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Indivisa Text Sans" pitchFamily="2" charset="77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D3B1B-C29D-A04E-AB37-466275DB4A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214835-2C46-2B49-9D6D-E7075C588A2C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 kern="1200">
          <a:solidFill>
            <a:srgbClr val="121E5D"/>
          </a:solidFill>
          <a:latin typeface="Indivisa Text Sans" pitchFamily="2" charset="77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6000" b="1">
          <a:solidFill>
            <a:srgbClr val="121E5D"/>
          </a:solidFill>
          <a:latin typeface="Indivisa Text Sans" pitchFamily="2" charset="77"/>
        </a:defRPr>
      </a:lvl5pPr>
      <a:lvl6pPr marL="609585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6pPr>
      <a:lvl7pPr marL="1219170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7pPr>
      <a:lvl8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8pPr>
      <a:lvl9pPr marL="2438339" algn="l" rtl="0" fontAlgn="base">
        <a:lnSpc>
          <a:spcPct val="90000"/>
        </a:lnSpc>
        <a:spcBef>
          <a:spcPct val="0"/>
        </a:spcBef>
        <a:spcAft>
          <a:spcPct val="0"/>
        </a:spcAft>
        <a:defRPr sz="4800" b="1">
          <a:solidFill>
            <a:srgbClr val="121E5D"/>
          </a:solidFill>
          <a:latin typeface="Indivisa Text Sans" pitchFamily="2" charset="77"/>
        </a:defRPr>
      </a:lvl9pPr>
    </p:titleStyle>
    <p:bodyStyle>
      <a:lvl1pPr marL="303213" indent="-303213" algn="l" rtl="0" eaLnBrk="0" fontAlgn="base" hangingPunct="0">
        <a:lnSpc>
          <a:spcPct val="90000"/>
        </a:lnSpc>
        <a:spcBef>
          <a:spcPts val="1338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404040"/>
          </a:solidFill>
          <a:latin typeface="Indivisa Text Sans" pitchFamily="2" charset="77"/>
          <a:ea typeface="+mn-ea"/>
          <a:cs typeface="+mn-cs"/>
        </a:defRPr>
      </a:lvl1pPr>
      <a:lvl2pPr marL="9128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404040"/>
          </a:solidFill>
          <a:latin typeface="Indivisa Text Sans" pitchFamily="2" charset="77"/>
          <a:ea typeface="+mn-ea"/>
          <a:cs typeface="+mn-cs"/>
        </a:defRPr>
      </a:lvl2pPr>
      <a:lvl3pPr marL="15224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3pPr>
      <a:lvl4pPr marL="21320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4pPr>
      <a:lvl5pPr marL="2741613" indent="-303213" algn="l" rtl="0" eaLnBrk="0" fontAlgn="base" hangingPunct="0">
        <a:lnSpc>
          <a:spcPct val="90000"/>
        </a:lnSpc>
        <a:spcBef>
          <a:spcPts val="663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rgbClr val="595959"/>
          </a:solidFill>
          <a:latin typeface="Indivisa Text Sans" pitchFamily="2" charset="77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rmen.cobos@lasalle.m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4">
            <a:extLst>
              <a:ext uri="{FF2B5EF4-FFF2-40B4-BE49-F238E27FC236}">
                <a16:creationId xmlns:a16="http://schemas.microsoft.com/office/drawing/2014/main" id="{E61794A7-DA41-8A4B-B61F-036B8A9C5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1830679"/>
            <a:ext cx="9345613" cy="3287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s-ES_tradnl" sz="140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Es un trabajo de investigación por el cual se analiza un tema o un problema, para sostener alguna conclusión o proposición mediante razonamientos argumentados que se defenderán en un examen. </a:t>
            </a:r>
          </a:p>
          <a:p>
            <a:pPr algn="just">
              <a:lnSpc>
                <a:spcPct val="150000"/>
              </a:lnSpc>
            </a:pPr>
            <a:endParaRPr lang="es-MX" sz="1400" dirty="0">
              <a:ln>
                <a:noFill/>
              </a:ln>
              <a:solidFill>
                <a:srgbClr val="000000"/>
              </a:solidFill>
              <a:effectLst/>
              <a:latin typeface="Indivisa Display Sans" pitchFamily="50" charset="0"/>
              <a:ea typeface="Arial Unicode MS"/>
              <a:cs typeface="Arial Unicode MS"/>
            </a:endParaRPr>
          </a:p>
          <a:p>
            <a:pPr>
              <a:lnSpc>
                <a:spcPct val="150000"/>
              </a:lnSpc>
            </a:pPr>
            <a:r>
              <a:rPr lang="es-ES_tradnl" sz="1400" u="sng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Elaboración de la Tesina, deberá cumplir con:</a:t>
            </a:r>
          </a:p>
          <a:p>
            <a:pPr>
              <a:lnSpc>
                <a:spcPct val="150000"/>
              </a:lnSpc>
            </a:pPr>
            <a:endParaRPr lang="es-MX" sz="1400" dirty="0">
              <a:ln>
                <a:noFill/>
              </a:ln>
              <a:solidFill>
                <a:srgbClr val="000000"/>
              </a:solidFill>
              <a:effectLst/>
              <a:latin typeface="Indivisa Display Sans" pitchFamily="50" charset="0"/>
              <a:ea typeface="Arial Unicode MS"/>
              <a:cs typeface="Arial Unicode MS"/>
            </a:endParaRPr>
          </a:p>
          <a:p>
            <a:pPr marL="1143000" lvl="2" indent="-228600" algn="just" fontAlgn="base">
              <a:lnSpc>
                <a:spcPct val="150000"/>
              </a:lnSpc>
              <a:buFont typeface="+mj-lt"/>
              <a:buAutoNum type="alphaUcPeriod"/>
            </a:pPr>
            <a:r>
              <a:rPr lang="es-ES_tradnl" sz="14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Elaborarla de forma individual</a:t>
            </a:r>
            <a:r>
              <a:rPr lang="es-ES_tradnl" sz="1400" u="none" strike="noStrike" kern="0" spc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. </a:t>
            </a:r>
          </a:p>
          <a:p>
            <a:pPr marL="1143000" lvl="2" indent="-228600" algn="just" fontAlgn="base">
              <a:lnSpc>
                <a:spcPct val="150000"/>
              </a:lnSpc>
              <a:buFont typeface="+mj-lt"/>
              <a:buAutoNum type="alphaUcPeriod"/>
            </a:pPr>
            <a:r>
              <a:rPr lang="es-ES_tradnl" sz="1400" u="none" strike="noStrike" kern="0" spc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El </a:t>
            </a:r>
            <a:r>
              <a:rPr lang="es-ES_tradnl" sz="14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tema debe ser Aprobado por escrito por el Director o su equivalente</a:t>
            </a:r>
            <a:endParaRPr lang="es-MX" sz="14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Indivisa Display Sans" pitchFamily="50" charset="0"/>
              <a:ea typeface="Arial Unicode MS"/>
              <a:cs typeface="Arial Unicode MS"/>
            </a:endParaRPr>
          </a:p>
          <a:p>
            <a:pPr marL="1143000" lvl="2" indent="-228600" algn="just" fontAlgn="base">
              <a:lnSpc>
                <a:spcPct val="150000"/>
              </a:lnSpc>
              <a:buFont typeface="+mj-lt"/>
              <a:buAutoNum type="alphaUcPeriod"/>
            </a:pPr>
            <a:r>
              <a:rPr lang="es-ES_tradnl" sz="1400" u="none" strike="noStrike" kern="0" spc="0" dirty="0">
                <a:ln>
                  <a:noFill/>
                </a:ln>
                <a:solidFill>
                  <a:srgbClr val="000000"/>
                </a:solidFill>
                <a:effectLst/>
                <a:latin typeface="Indivisa Display Sans" pitchFamily="50" charset="0"/>
                <a:ea typeface="Arial Unicode MS"/>
                <a:cs typeface="Arial Unicode MS"/>
              </a:rPr>
              <a:t>Sustentar el examen oral sobre los puntos de su tesina, el cual se presentará ante un jurado integrado por 3 sinodales propietarios, en caso de inasistencia de alguno de ellos, ocupara su lugar en uno de los 2 sinodales suplentes designados.</a:t>
            </a:r>
            <a:endParaRPr lang="es-MX" sz="14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Indivisa Display Sans" pitchFamily="50" charset="0"/>
              <a:ea typeface="Arial Unicode MS"/>
              <a:cs typeface="Arial Unicode MS"/>
            </a:endParaRPr>
          </a:p>
        </p:txBody>
      </p:sp>
      <p:sp>
        <p:nvSpPr>
          <p:cNvPr id="9218" name="TextBox 7">
            <a:extLst>
              <a:ext uri="{FF2B5EF4-FFF2-40B4-BE49-F238E27FC236}">
                <a16:creationId xmlns:a16="http://schemas.microsoft.com/office/drawing/2014/main" id="{72741AF5-598A-0946-B73A-5FA8E784D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915988"/>
            <a:ext cx="6105525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altLang="en-US" sz="3000">
                <a:solidFill>
                  <a:srgbClr val="FF0000"/>
                </a:solidFill>
                <a:latin typeface="Indivisa Text Sans Light" pitchFamily="2" charset="77"/>
              </a:rPr>
              <a:t>TESIS</a:t>
            </a:r>
            <a:endParaRPr lang="es-ES_tradnl" altLang="en-US" sz="2000" b="1" dirty="0">
              <a:solidFill>
                <a:srgbClr val="002060"/>
              </a:solidFill>
              <a:latin typeface="Indivisa Text Sans" pitchFamily="2" charset="7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8D09D0-E7DC-C840-B498-26E1F8260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8857" y="5602643"/>
            <a:ext cx="241604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608013" indent="-150813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217613" indent="-303213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827213" indent="-455613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436813" indent="-608013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</a:rPr>
              <a:t>Informes:</a:t>
            </a:r>
          </a:p>
          <a:p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</a:rPr>
              <a:t>Mtra. María del Carmen Cobos Goya</a:t>
            </a:r>
          </a:p>
          <a:p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carmen.cobos@lasalle.mx</a:t>
            </a:r>
            <a:endParaRPr lang="es-ES_tradnl" altLang="en-US" sz="1100" dirty="0">
              <a:solidFill>
                <a:schemeClr val="accent1"/>
              </a:solidFill>
              <a:latin typeface="Indivisa Text Sans" pitchFamily="2" charset="77"/>
            </a:endParaRPr>
          </a:p>
          <a:p>
            <a:r>
              <a:rPr lang="es-ES_tradnl" altLang="en-US" sz="1100" dirty="0" err="1">
                <a:solidFill>
                  <a:schemeClr val="accent1"/>
                </a:solidFill>
                <a:latin typeface="Indivisa Text Sans" pitchFamily="2" charset="77"/>
              </a:rPr>
              <a:t>Cc</a:t>
            </a:r>
            <a:r>
              <a:rPr lang="es-ES_tradnl" altLang="en-US" sz="1100" dirty="0">
                <a:solidFill>
                  <a:schemeClr val="accent1"/>
                </a:solidFill>
                <a:latin typeface="Indivisa Text Sans" pitchFamily="2" charset="77"/>
              </a:rPr>
              <a:t>: oscar.apaez@lasalle.mx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SAL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C388622-A0D6-6144-9A14-3C7F9E87C542}" vid="{3B7E8D71-20C0-0045-83F8-300BDBAD16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2415</TotalTime>
  <Words>130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Indivisa Display Sans</vt:lpstr>
      <vt:lpstr>Indivisa Text Sans</vt:lpstr>
      <vt:lpstr>Indivisa Text Sans Light</vt:lpstr>
      <vt:lpstr>LASALLE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Carmen Cobos</cp:lastModifiedBy>
  <cp:revision>128</cp:revision>
  <dcterms:created xsi:type="dcterms:W3CDTF">2019-07-08T21:37:34Z</dcterms:created>
  <dcterms:modified xsi:type="dcterms:W3CDTF">2022-08-31T23:27:23Z</dcterms:modified>
</cp:coreProperties>
</file>