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29/08/2022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29/08/2022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29/08/2022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cobos@lasalle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56717"/>
            <a:ext cx="9345613" cy="227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 alumno que decida obtener su diploma de especialidad a través de la opción de promedio superior deberá cubrir lo siguiente: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A.	Tener acreditado todo su programa Académico de especialidad con un promedio mínimo de 9.0.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B.	No tener aplicada ninguna Sanción Grave.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C.	Haber aprobado en primera oportunidad todas las asignaturas de su </a:t>
            </a:r>
            <a:r>
              <a:rPr lang="es-ES" sz="120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programa académico.</a:t>
            </a:r>
            <a:endParaRPr lang="es-ES" sz="12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u="sng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Una vez cumplidos todos los requisitos, el alumno deberá asistir personalmente a la Ceremonia de Toma de Protesta a la que sea convocado. 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829086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b="1" dirty="0">
                <a:solidFill>
                  <a:srgbClr val="FF0000"/>
                </a:solidFill>
                <a:latin typeface="Indivisa Text Sans Light" pitchFamily="2" charset="77"/>
              </a:rPr>
              <a:t>PROMEDIO SUPERIOR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678D09D0-E7DC-C840-B498-26E1F8260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6828" y="5692659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Informes: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Mtra. María del Carmen Cobos Goya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carmen.cobos@lasalle.mx</a:t>
            </a:r>
            <a:endParaRPr lang="es-ES_tradnl" altLang="en-US" sz="1100" dirty="0">
              <a:solidFill>
                <a:schemeClr val="accent1"/>
              </a:solidFill>
              <a:latin typeface="Indivisa Text Sans" pitchFamily="2" charset="77"/>
            </a:endParaRPr>
          </a:p>
          <a:p>
            <a:r>
              <a:rPr lang="es-ES_tradnl" altLang="en-US" sz="1100" dirty="0" err="1">
                <a:solidFill>
                  <a:schemeClr val="accent1"/>
                </a:solidFill>
                <a:latin typeface="Indivisa Text Sans" pitchFamily="2" charset="77"/>
              </a:rPr>
              <a:t>Cc</a:t>
            </a:r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: oscar.apaez@lasalle.mx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118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129</cp:revision>
  <dcterms:created xsi:type="dcterms:W3CDTF">2019-07-08T21:37:34Z</dcterms:created>
  <dcterms:modified xsi:type="dcterms:W3CDTF">2022-08-29T22:43:45Z</dcterms:modified>
</cp:coreProperties>
</file>