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31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9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264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E60AB-1AF5-DC43-B5B7-DAD90E2F9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A647D-A27C-F447-8D4E-23F3F09B2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8929-C82D-B649-81A7-DDC5A1B2A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E26CF6-7A3F-B24F-91D3-5B82FD8108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FBD085-3A61-CE42-A9AF-2D34C16DD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2588A6-41A0-654D-A226-557595A50378}" type="datetimeFigureOut">
              <a:rPr lang="es-ES_tradnl"/>
              <a:pPr>
                <a:defRPr/>
              </a:pPr>
              <a:t>31/08/2022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34A7AC-B1EE-8344-8E29-6551F9E3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2326"/>
            <a:ext cx="10515600" cy="5979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5F8873-EF8D-6546-91EE-B32EDDF34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200983"/>
            <a:ext cx="10515600" cy="145097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Indivisa Text Sans" pitchFamily="2" charset="77"/>
              </a:defRPr>
            </a:lvl1pPr>
            <a:lvl2pPr>
              <a:defRPr sz="2600"/>
            </a:lvl2pPr>
            <a:lvl3pPr>
              <a:defRPr sz="2400"/>
            </a:lvl3pPr>
            <a:lvl4pPr>
              <a:defRPr sz="2133"/>
            </a:lvl4pPr>
            <a:lvl5pPr>
              <a:defRPr sz="13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199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8059"/>
            <a:ext cx="10515600" cy="4498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9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AD714-D6B9-D44E-BC74-57790DF1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fld id="{4AF3EE21-D60F-8444-93B3-86A5834C99D1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EB642-562B-E043-97E0-57A5A30E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FFBC-AE52-2145-93E6-5C3585CD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E917-0A9D-834A-9F0B-3012FED66B1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20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6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50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2333BE3-2C3A-DC45-9E1D-80AA225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90750"/>
            <a:ext cx="10515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D74279-21D9-F94A-B02E-00F4D38C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4154488"/>
            <a:ext cx="105156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s-ES_tradnl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F62A-DA9A-0842-A286-9068EA66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A8BC9-94AF-D246-B7FD-C6FCBDE6539F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70C1-698A-BD43-AF87-8C3D1276F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D3B1B-C29D-A04E-AB37-466275DB4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214835-2C46-2B49-9D6D-E7075C588A2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121E5D"/>
          </a:solidFill>
          <a:latin typeface="Indivisa Text Sans" pitchFamily="2" charset="77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9pPr>
    </p:titleStyle>
    <p:bodyStyle>
      <a:lvl1pPr marL="303213" indent="-303213" algn="l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1pPr>
      <a:lvl2pPr marL="9128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2pPr>
      <a:lvl3pPr marL="15224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3pPr>
      <a:lvl4pPr marL="21320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4pPr>
      <a:lvl5pPr marL="27416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cobos@lasalle.m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>
            <a:extLst>
              <a:ext uri="{FF2B5EF4-FFF2-40B4-BE49-F238E27FC236}">
                <a16:creationId xmlns:a16="http://schemas.microsoft.com/office/drawing/2014/main" id="{E61794A7-DA41-8A4B-B61F-036B8A9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1946735"/>
            <a:ext cx="9345613" cy="296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El estudio de caso es una metodología aplicable, principalmente al análisis de fenómenos sociales y permite profundizar en el estudio de una situación determinada en particular.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Para elaborar el Estudio de Caso, el alumno debe cumplir con: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A. Elaborarlo de Forma Individual .</a:t>
            </a: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B. El caso deberá ser aprobado por escrito por el Director o equivalente.</a:t>
            </a:r>
          </a:p>
          <a:p>
            <a:pPr algn="just">
              <a:lnSpc>
                <a:spcPct val="150000"/>
              </a:lnSpc>
            </a:pPr>
            <a:r>
              <a:rPr lang="es-ES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C. Sustentar el examen oral sobre puntos de su Estudio de Caso, el cual presentará ante un jurado integrado por 3 sinodales, en caso de que un sinodal se ausente, su lugar lo ocupara un sinodal suplente designado.</a:t>
            </a:r>
          </a:p>
        </p:txBody>
      </p:sp>
      <p:sp>
        <p:nvSpPr>
          <p:cNvPr id="9218" name="TextBox 7">
            <a:extLst>
              <a:ext uri="{FF2B5EF4-FFF2-40B4-BE49-F238E27FC236}">
                <a16:creationId xmlns:a16="http://schemas.microsoft.com/office/drawing/2014/main" id="{72741AF5-598A-0946-B73A-5FA8E784D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655929"/>
            <a:ext cx="61055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n-US" sz="3000" dirty="0">
                <a:solidFill>
                  <a:srgbClr val="FF0000"/>
                </a:solidFill>
                <a:latin typeface="Indivisa Text Sans Light" pitchFamily="2" charset="77"/>
              </a:rPr>
              <a:t>ESTUDIO DE CASO</a:t>
            </a:r>
            <a:endParaRPr lang="es-ES_tradnl" altLang="en-US" sz="2000" b="1" dirty="0">
              <a:solidFill>
                <a:srgbClr val="002060"/>
              </a:solidFill>
              <a:latin typeface="Indivisa Text Sans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D09D0-E7DC-C840-B498-26E1F8260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303" y="5720089"/>
            <a:ext cx="2416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08013" indent="-1508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217613" indent="-3032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827213" indent="-4556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436813" indent="-6080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Informes: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Mtra. María del Carmen Cobos Goya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carmen.cobos@lasalle.mx</a:t>
            </a:r>
            <a:endParaRPr lang="es-ES_tradnl" altLang="en-US" sz="1100" dirty="0">
              <a:solidFill>
                <a:schemeClr val="accent1"/>
              </a:solidFill>
              <a:latin typeface="Indivisa Text Sans" pitchFamily="2" charset="77"/>
            </a:endParaRPr>
          </a:p>
          <a:p>
            <a:r>
              <a:rPr lang="es-ES_tradnl" altLang="en-US" sz="1100" dirty="0" err="1">
                <a:solidFill>
                  <a:schemeClr val="accent1"/>
                </a:solidFill>
                <a:latin typeface="Indivisa Text Sans" pitchFamily="2" charset="77"/>
              </a:rPr>
              <a:t>Cc</a:t>
            </a:r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: oscar.apaez@lasalle.mx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AL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C388622-A0D6-6144-9A14-3C7F9E87C542}" vid="{3B7E8D71-20C0-0045-83F8-300BDBAD16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2418</TotalTime>
  <Words>134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Indivisa Display Sans</vt:lpstr>
      <vt:lpstr>Indivisa Text Sans</vt:lpstr>
      <vt:lpstr>Indivisa Text Sans Light</vt:lpstr>
      <vt:lpstr>LASALLE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Carmen Cobos</cp:lastModifiedBy>
  <cp:revision>128</cp:revision>
  <dcterms:created xsi:type="dcterms:W3CDTF">2019-07-08T21:37:34Z</dcterms:created>
  <dcterms:modified xsi:type="dcterms:W3CDTF">2022-08-31T23:17:11Z</dcterms:modified>
</cp:coreProperties>
</file>