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0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80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57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20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16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91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96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14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4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95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09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2492-53D3-425F-A73B-9BB590E40720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9833-DB1E-46A3-9C19-D08F9DDCE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74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094807" y="1406311"/>
            <a:ext cx="8121535" cy="4076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300"/>
              </a:spcAft>
            </a:pPr>
            <a:r>
              <a:rPr lang="es-MX" sz="20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EGRESADOS      </a:t>
            </a:r>
            <a:endParaRPr lang="es-MX" sz="2000" b="1" dirty="0" smtClean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300"/>
              </a:spcAft>
            </a:pPr>
            <a:endParaRPr lang="es-MX" sz="2000" b="1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300"/>
              </a:spcAft>
            </a:pPr>
            <a:r>
              <a:rPr lang="es-MX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s-MX" sz="20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) TOMA DE PROTESTA y EXAMEN PROFESIONAL - EXAMEN DE </a:t>
            </a:r>
            <a:r>
              <a:rPr lang="es-MX" sz="2000" b="1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GRADO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300"/>
              </a:spcAft>
            </a:pPr>
            <a:endParaRPr lang="es-MX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300"/>
              </a:spcAft>
            </a:pPr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Para todas las Modalidades de Titulación de Licenciatura, Especialidad, Maestría y Doctorado, se requiere contar con el Certificado de Estudios del nivel que se cursó. Dicho Certificado se tramita en la Dirección de Gestión Escolar.</a:t>
            </a:r>
            <a:endParaRPr lang="es-MX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Una vez que se cuente con este así como con el requisito cubierto de titulación (Reglamento SEULSA), se podrá contactar a la Secretaria Académica para dar seguimiento al proceso.</a:t>
            </a:r>
            <a:r>
              <a:rPr lang="es-MX" sz="20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705860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Cobos</dc:creator>
  <cp:lastModifiedBy>Carmen Cobos</cp:lastModifiedBy>
  <cp:revision>1</cp:revision>
  <dcterms:created xsi:type="dcterms:W3CDTF">2021-08-13T18:35:07Z</dcterms:created>
  <dcterms:modified xsi:type="dcterms:W3CDTF">2021-08-13T18:35:22Z</dcterms:modified>
</cp:coreProperties>
</file>