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3617-2D79-4319-A8C9-38F6AC51056F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499F-874F-4F8E-9B62-67BD0CDD40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6517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3617-2D79-4319-A8C9-38F6AC51056F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499F-874F-4F8E-9B62-67BD0CDD40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399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3617-2D79-4319-A8C9-38F6AC51056F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499F-874F-4F8E-9B62-67BD0CDD40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7232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3617-2D79-4319-A8C9-38F6AC51056F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499F-874F-4F8E-9B62-67BD0CDD40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2757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3617-2D79-4319-A8C9-38F6AC51056F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499F-874F-4F8E-9B62-67BD0CDD40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3434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3617-2D79-4319-A8C9-38F6AC51056F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499F-874F-4F8E-9B62-67BD0CDD40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5733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3617-2D79-4319-A8C9-38F6AC51056F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499F-874F-4F8E-9B62-67BD0CDD40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3252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3617-2D79-4319-A8C9-38F6AC51056F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499F-874F-4F8E-9B62-67BD0CDD40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453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3617-2D79-4319-A8C9-38F6AC51056F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499F-874F-4F8E-9B62-67BD0CDD40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840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3617-2D79-4319-A8C9-38F6AC51056F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499F-874F-4F8E-9B62-67BD0CDD40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7584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3617-2D79-4319-A8C9-38F6AC51056F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499F-874F-4F8E-9B62-67BD0CDD40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9917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93617-2D79-4319-A8C9-38F6AC51056F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8499F-874F-4F8E-9B62-67BD0CDD40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4049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ndra.aguilar@lasalle.m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892295"/>
              </p:ext>
            </p:extLst>
          </p:nvPr>
        </p:nvGraphicFramePr>
        <p:xfrm>
          <a:off x="2092007" y="731520"/>
          <a:ext cx="8007985" cy="51538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7435">
                  <a:extLst>
                    <a:ext uri="{9D8B030D-6E8A-4147-A177-3AD203B41FA5}">
                      <a16:colId xmlns:a16="http://schemas.microsoft.com/office/drawing/2014/main" val="2084270470"/>
                    </a:ext>
                  </a:extLst>
                </a:gridCol>
                <a:gridCol w="5670550">
                  <a:extLst>
                    <a:ext uri="{9D8B030D-6E8A-4147-A177-3AD203B41FA5}">
                      <a16:colId xmlns:a16="http://schemas.microsoft.com/office/drawing/2014/main" val="3342468936"/>
                    </a:ext>
                  </a:extLst>
                </a:gridCol>
              </a:tblGrid>
              <a:tr h="515389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s-MX" sz="2400" dirty="0" smtClean="0">
                          <a:solidFill>
                            <a:schemeClr val="tx1"/>
                          </a:solidFill>
                          <a:effectLst/>
                        </a:rPr>
                        <a:t>PRÁCTICAS </a:t>
                      </a:r>
                      <a:r>
                        <a:rPr lang="es-MX" sz="2400" dirty="0">
                          <a:solidFill>
                            <a:schemeClr val="tx1"/>
                          </a:solidFill>
                          <a:effectLst/>
                        </a:rPr>
                        <a:t>PROFESIONALES</a:t>
                      </a:r>
                      <a:endParaRPr lang="es-MX" sz="3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s-MX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s-MX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s-MX" sz="1800" dirty="0">
                          <a:solidFill>
                            <a:schemeClr val="tx1"/>
                          </a:solidFill>
                          <a:effectLst/>
                        </a:rPr>
                        <a:t>¿A quién solicito una carta de presentación cuando inicio mis Prácticas profesionales y qué requisitos necesito?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Indivisa Text Sans Light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8120" indent="-18034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endParaRPr lang="es-MX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98120" indent="-18034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endParaRPr lang="es-MX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98120" indent="-18034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endParaRPr lang="es-MX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98120" indent="-18034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endParaRPr lang="es-MX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98120" indent="-18034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s-MX" sz="1800" dirty="0" smtClean="0">
                          <a:solidFill>
                            <a:schemeClr val="tx1"/>
                          </a:solidFill>
                          <a:effectLst/>
                        </a:rPr>
                        <a:t>Sandra </a:t>
                      </a:r>
                      <a:r>
                        <a:rPr lang="es-MX" sz="1800" dirty="0">
                          <a:solidFill>
                            <a:schemeClr val="tx1"/>
                          </a:solidFill>
                          <a:effectLst/>
                        </a:rPr>
                        <a:t>Aguilar, </a:t>
                      </a:r>
                      <a:r>
                        <a:rPr lang="es-MX" sz="1800" u="sng" dirty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sandra.aguilar@lasalle.mx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4765" indent="-6985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endParaRPr lang="es-MX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4765" indent="-6985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s-MX" sz="1800" dirty="0" smtClean="0">
                          <a:solidFill>
                            <a:schemeClr val="tx1"/>
                          </a:solidFill>
                          <a:effectLst/>
                        </a:rPr>
                        <a:t>Requisitos</a:t>
                      </a:r>
                      <a:r>
                        <a:rPr lang="es-MX" sz="1800" dirty="0">
                          <a:solidFill>
                            <a:schemeClr val="tx1"/>
                          </a:solidFill>
                          <a:effectLst/>
                        </a:rPr>
                        <a:t>: Nombre de la empresa, nombre y cargo de la persona a quien va dirigida, fecha de inicio y fecha de término. Incluyo mi nombre, clave </a:t>
                      </a:r>
                      <a:r>
                        <a:rPr lang="es-MX" sz="1800" dirty="0" err="1">
                          <a:solidFill>
                            <a:schemeClr val="tx1"/>
                          </a:solidFill>
                          <a:effectLst/>
                        </a:rPr>
                        <a:t>ulsa</a:t>
                      </a:r>
                      <a:r>
                        <a:rPr lang="es-MX" sz="1800" dirty="0">
                          <a:solidFill>
                            <a:schemeClr val="tx1"/>
                          </a:solidFill>
                          <a:effectLst/>
                        </a:rPr>
                        <a:t>, licenciatura y semestre.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Indivisa Text Sans Light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172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50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43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Indivisa Text Sans Light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Carmen Cobos</dc:creator>
  <cp:lastModifiedBy>Carmen Cobos</cp:lastModifiedBy>
  <cp:revision>1</cp:revision>
  <dcterms:created xsi:type="dcterms:W3CDTF">2021-08-13T17:19:42Z</dcterms:created>
  <dcterms:modified xsi:type="dcterms:W3CDTF">2021-08-13T17:22:20Z</dcterms:modified>
</cp:coreProperties>
</file>