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42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81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564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25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335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7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881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75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291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820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17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F755-7F42-4659-8D89-BB09CC3186D4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EE4C0-9860-48A3-929D-F62542380C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022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LaSalleMXPastoral" TargetMode="External"/><Relationship Id="rId2" Type="http://schemas.openxmlformats.org/officeDocument/2006/relationships/hyperlink" Target="https://www.facebook.com/LaSalleMXArt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facebook.com/lasallecive/" TargetMode="External"/><Relationship Id="rId4" Type="http://schemas.openxmlformats.org/officeDocument/2006/relationships/hyperlink" Target="https://www.facebook.com/deporteslasall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317579"/>
              </p:ext>
            </p:extLst>
          </p:nvPr>
        </p:nvGraphicFramePr>
        <p:xfrm>
          <a:off x="1875876" y="648392"/>
          <a:ext cx="8007985" cy="56493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7435">
                  <a:extLst>
                    <a:ext uri="{9D8B030D-6E8A-4147-A177-3AD203B41FA5}">
                      <a16:colId xmlns:a16="http://schemas.microsoft.com/office/drawing/2014/main" val="1308536671"/>
                    </a:ext>
                  </a:extLst>
                </a:gridCol>
                <a:gridCol w="5670550">
                  <a:extLst>
                    <a:ext uri="{9D8B030D-6E8A-4147-A177-3AD203B41FA5}">
                      <a16:colId xmlns:a16="http://schemas.microsoft.com/office/drawing/2014/main" val="4043510529"/>
                    </a:ext>
                  </a:extLst>
                </a:gridCol>
              </a:tblGrid>
              <a:tr h="2869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2800" u="sng" dirty="0" smtClean="0">
                          <a:solidFill>
                            <a:schemeClr val="tx1"/>
                          </a:solidFill>
                          <a:effectLst/>
                        </a:rPr>
                        <a:t>Son 12 créditos</a:t>
                      </a:r>
                      <a:r>
                        <a:rPr lang="es-MX" sz="2800" u="sng" baseline="0" dirty="0" smtClean="0">
                          <a:solidFill>
                            <a:schemeClr val="tx1"/>
                          </a:solidFill>
                          <a:effectLst/>
                        </a:rPr>
                        <a:t>, 3 de cada uno.</a:t>
                      </a:r>
                      <a:endParaRPr lang="es-MX" sz="2800" u="sng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endParaRPr lang="es-MX" sz="2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2800" dirty="0" smtClean="0">
                          <a:solidFill>
                            <a:schemeClr val="tx1"/>
                          </a:solidFill>
                          <a:effectLst/>
                        </a:rPr>
                        <a:t>Si </a:t>
                      </a:r>
                      <a:r>
                        <a:rPr lang="es-MX" sz="2800" dirty="0">
                          <a:solidFill>
                            <a:schemeClr val="tx1"/>
                          </a:solidFill>
                          <a:effectLst/>
                        </a:rPr>
                        <a:t>me faltan créditos de Formación, </a:t>
                      </a:r>
                      <a:r>
                        <a:rPr lang="es-MX" sz="2800" dirty="0" smtClean="0">
                          <a:solidFill>
                            <a:schemeClr val="tx1"/>
                          </a:solidFill>
                          <a:effectLst/>
                        </a:rPr>
                        <a:t>¿A </a:t>
                      </a:r>
                      <a:r>
                        <a:rPr lang="es-MX" sz="2800" dirty="0">
                          <a:solidFill>
                            <a:schemeClr val="tx1"/>
                          </a:solidFill>
                          <a:effectLst/>
                        </a:rPr>
                        <a:t>qué página ingreso para conocer los cursos?</a:t>
                      </a:r>
                      <a:endParaRPr lang="es-MX" sz="3600" dirty="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2800" dirty="0" smtClean="0">
                          <a:solidFill>
                            <a:schemeClr val="tx1"/>
                          </a:solidFill>
                          <a:effectLst/>
                        </a:rPr>
                        <a:t>Culturales</a:t>
                      </a:r>
                      <a:r>
                        <a:rPr lang="es-MX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s-MX" sz="2800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https://www.facebook.com/LaSalleMXArte/</a:t>
                      </a:r>
                      <a:endParaRPr lang="es-MX" sz="3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2800" dirty="0">
                          <a:solidFill>
                            <a:schemeClr val="tx1"/>
                          </a:solidFill>
                          <a:effectLst/>
                        </a:rPr>
                        <a:t>Sociales, </a:t>
                      </a:r>
                      <a:r>
                        <a:rPr lang="es-MX" sz="2800" u="sng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https://www.facebook.com/LaSalleMXPastoral</a:t>
                      </a:r>
                      <a:endParaRPr lang="es-MX" sz="3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2800" dirty="0">
                          <a:solidFill>
                            <a:schemeClr val="tx1"/>
                          </a:solidFill>
                          <a:effectLst/>
                        </a:rPr>
                        <a:t>Deportivos, </a:t>
                      </a:r>
                      <a:r>
                        <a:rPr lang="es-MX" sz="2800" u="sng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https://www.facebook.com/deporteslasalle/</a:t>
                      </a:r>
                      <a:endParaRPr lang="es-MX" sz="3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98120" indent="-18034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2800" dirty="0">
                          <a:solidFill>
                            <a:schemeClr val="tx1"/>
                          </a:solidFill>
                          <a:effectLst/>
                        </a:rPr>
                        <a:t>Impulso, </a:t>
                      </a:r>
                      <a:r>
                        <a:rPr lang="es-MX" sz="2800" u="sng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https://www.facebook.com/lasallecive/</a:t>
                      </a:r>
                      <a:endParaRPr lang="es-MX" sz="3600" dirty="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95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215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Indivisa Text Sans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Cobos</dc:creator>
  <cp:lastModifiedBy>Carmen Cobos</cp:lastModifiedBy>
  <cp:revision>1</cp:revision>
  <dcterms:created xsi:type="dcterms:W3CDTF">2021-08-13T17:26:42Z</dcterms:created>
  <dcterms:modified xsi:type="dcterms:W3CDTF">2021-08-13T17:28:25Z</dcterms:modified>
</cp:coreProperties>
</file>