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22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99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33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29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99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10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22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3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31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3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9D720-3BE6-4ED6-995A-487669D2B007}" type="datetimeFigureOut">
              <a:rPr lang="es-MX" smtClean="0"/>
              <a:t>13/08/2021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26173-7BAB-4940-B207-30433C671C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56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095614"/>
              </p:ext>
            </p:extLst>
          </p:nvPr>
        </p:nvGraphicFramePr>
        <p:xfrm>
          <a:off x="2067069" y="523702"/>
          <a:ext cx="8007985" cy="5503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435">
                  <a:extLst>
                    <a:ext uri="{9D8B030D-6E8A-4147-A177-3AD203B41FA5}">
                      <a16:colId xmlns:a16="http://schemas.microsoft.com/office/drawing/2014/main" val="5442764"/>
                    </a:ext>
                  </a:extLst>
                </a:gridCol>
                <a:gridCol w="5670550">
                  <a:extLst>
                    <a:ext uri="{9D8B030D-6E8A-4147-A177-3AD203B41FA5}">
                      <a16:colId xmlns:a16="http://schemas.microsoft.com/office/drawing/2014/main" val="2300181636"/>
                    </a:ext>
                  </a:extLst>
                </a:gridCol>
              </a:tblGrid>
              <a:tr h="461688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 smtClean="0">
                          <a:solidFill>
                            <a:schemeClr val="tx1"/>
                          </a:solidFill>
                          <a:effectLst/>
                        </a:rPr>
                        <a:t>Ceremonia 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de entrega de diplomas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38041"/>
                  </a:ext>
                </a:extLst>
              </a:tr>
              <a:tr h="944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>
                          <a:solidFill>
                            <a:schemeClr val="tx1"/>
                          </a:solidFill>
                          <a:effectLst/>
                        </a:rPr>
                        <a:t>¿Cuándo se realiza la entrega de diplomas?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Febrero / Julio o Agosto / Las fechas varían.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80931"/>
                  </a:ext>
                </a:extLst>
              </a:tr>
              <a:tr h="944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>
                          <a:solidFill>
                            <a:schemeClr val="tx1"/>
                          </a:solidFill>
                          <a:effectLst/>
                        </a:rPr>
                        <a:t>¿Qué documento recibo en la Ceremonia de Graduación? 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>
                          <a:solidFill>
                            <a:schemeClr val="tx1"/>
                          </a:solidFill>
                          <a:effectLst/>
                        </a:rPr>
                        <a:t>Un Diploma de Generación, sin validez oficial. 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589005"/>
                  </a:ext>
                </a:extLst>
              </a:tr>
              <a:tr h="1580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¿Quién recibe el Diploma de Generación?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>
                          <a:solidFill>
                            <a:schemeClr val="tx1"/>
                          </a:solidFill>
                          <a:effectLst/>
                        </a:rPr>
                        <a:t>Quien tenga el 100% de sus créditos académicos. (Materias profesionalizantes, de Área Común e Idiomas, totalmente acreditadas).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074804"/>
                  </a:ext>
                </a:extLst>
              </a:tr>
              <a:tr h="1571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>
                          <a:solidFill>
                            <a:schemeClr val="tx1"/>
                          </a:solidFill>
                          <a:effectLst/>
                        </a:rPr>
                        <a:t>¿Quién recibe un Reconocimiento de Adhesión Lasallista?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Quien haya estudiado de manera ininterrumpida 16 o 17 años en Escuelas Lasallistas. (Primaria, Secundaria, Bachillerato y Universidad).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Indivisa Text Sans Light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537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89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Indivisa Text Sans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Cobos</dc:creator>
  <cp:lastModifiedBy>Carmen Cobos</cp:lastModifiedBy>
  <cp:revision>1</cp:revision>
  <dcterms:created xsi:type="dcterms:W3CDTF">2021-08-13T17:37:55Z</dcterms:created>
  <dcterms:modified xsi:type="dcterms:W3CDTF">2021-08-13T17:38:17Z</dcterms:modified>
</cp:coreProperties>
</file>