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26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605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713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14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353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89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2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08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503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202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339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8FC58-DD1D-44D9-9DD2-972F75C9E86D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B267-CF92-4457-A658-2C2B103750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003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s@lasalle.mx" TargetMode="External"/><Relationship Id="rId2" Type="http://schemas.openxmlformats.org/officeDocument/2006/relationships/hyperlink" Target="https://correo.lasallistas.org.mx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911193"/>
              </p:ext>
            </p:extLst>
          </p:nvPr>
        </p:nvGraphicFramePr>
        <p:xfrm>
          <a:off x="861723" y="1213657"/>
          <a:ext cx="10950663" cy="4814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0663">
                  <a:extLst>
                    <a:ext uri="{9D8B030D-6E8A-4147-A177-3AD203B41FA5}">
                      <a16:colId xmlns:a16="http://schemas.microsoft.com/office/drawing/2014/main" val="633927281"/>
                    </a:ext>
                  </a:extLst>
                </a:gridCol>
              </a:tblGrid>
              <a:tr h="2310324">
                <a:tc>
                  <a:txBody>
                    <a:bodyPr/>
                    <a:lstStyle/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5400" dirty="0">
                          <a:solidFill>
                            <a:schemeClr val="tx1"/>
                          </a:solidFill>
                          <a:effectLst/>
                        </a:rPr>
                        <a:t>Generación </a:t>
                      </a:r>
                      <a:r>
                        <a:rPr lang="es-MX" sz="5400" dirty="0" smtClean="0">
                          <a:solidFill>
                            <a:schemeClr val="tx1"/>
                          </a:solidFill>
                          <a:effectLst/>
                        </a:rPr>
                        <a:t>de correo</a:t>
                      </a: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5400" u="sng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</a:t>
                      </a:r>
                      <a:r>
                        <a:rPr lang="es-MX" sz="5400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://correo.lasallistas.org.mx</a:t>
                      </a:r>
                      <a:r>
                        <a:rPr lang="es-MX" sz="5400" u="sng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/</a:t>
                      </a:r>
                      <a:endParaRPr lang="es-MX" sz="5400" u="sng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endParaRPr lang="es-MX" sz="6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5400" dirty="0">
                          <a:solidFill>
                            <a:schemeClr val="tx1"/>
                          </a:solidFill>
                          <a:effectLst/>
                        </a:rPr>
                        <a:t>Apoyo contraseñas </a:t>
                      </a:r>
                      <a:endParaRPr lang="es-MX" sz="5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5400" u="sng" dirty="0" smtClean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cas@lasalle.mx</a:t>
                      </a:r>
                      <a:endParaRPr lang="es-MX" sz="6600" dirty="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050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264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Indivisa Text Sans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Cobos</dc:creator>
  <cp:lastModifiedBy>Carmen Cobos</cp:lastModifiedBy>
  <cp:revision>1</cp:revision>
  <dcterms:created xsi:type="dcterms:W3CDTF">2021-08-13T19:12:16Z</dcterms:created>
  <dcterms:modified xsi:type="dcterms:W3CDTF">2021-08-13T19:13:51Z</dcterms:modified>
</cp:coreProperties>
</file>