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89E4F-B275-4894-80A2-3455BB115AE7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3F563-6B36-4EFD-9C51-74FAFCD21C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5872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89E4F-B275-4894-80A2-3455BB115AE7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3F563-6B36-4EFD-9C51-74FAFCD21C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0076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89E4F-B275-4894-80A2-3455BB115AE7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3F563-6B36-4EFD-9C51-74FAFCD21C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0002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89E4F-B275-4894-80A2-3455BB115AE7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3F563-6B36-4EFD-9C51-74FAFCD21C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4231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89E4F-B275-4894-80A2-3455BB115AE7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3F563-6B36-4EFD-9C51-74FAFCD21C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2834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89E4F-B275-4894-80A2-3455BB115AE7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3F563-6B36-4EFD-9C51-74FAFCD21C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4139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89E4F-B275-4894-80A2-3455BB115AE7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3F563-6B36-4EFD-9C51-74FAFCD21C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0520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89E4F-B275-4894-80A2-3455BB115AE7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3F563-6B36-4EFD-9C51-74FAFCD21C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9248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89E4F-B275-4894-80A2-3455BB115AE7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3F563-6B36-4EFD-9C51-74FAFCD21C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4677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89E4F-B275-4894-80A2-3455BB115AE7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3F563-6B36-4EFD-9C51-74FAFCD21C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9683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89E4F-B275-4894-80A2-3455BB115AE7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3F563-6B36-4EFD-9C51-74FAFCD21C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765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89E4F-B275-4894-80A2-3455BB115AE7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3F563-6B36-4EFD-9C51-74FAFCD21C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5552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elia.contreras@lasalle.m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80902" y="1114049"/>
            <a:ext cx="10559935" cy="3582641"/>
          </a:xfrm>
        </p:spPr>
        <p:txBody>
          <a:bodyPr>
            <a:normAutofit/>
          </a:bodyPr>
          <a:lstStyle/>
          <a:p>
            <a:r>
              <a:rPr lang="es-MX" b="1" dirty="0"/>
              <a:t>Dirigirse a través de un correo con la Lic. Delia Contreras, </a:t>
            </a:r>
            <a:r>
              <a:rPr lang="es-MX" b="1" u="sng" dirty="0">
                <a:hlinkClick r:id="rId2"/>
              </a:rPr>
              <a:t>delia.contreras@lasalle.mx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183418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Dirigirse a través de un correo con la Lic. Delia Contreras, delia.contreras@lasalle.mx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Dirigirse a través de un correo con la Lic. Delia Contreras, delia.contreras@lasalle.mx</dc:title>
  <dc:creator>Carmen Cobos</dc:creator>
  <cp:lastModifiedBy>Carmen Cobos</cp:lastModifiedBy>
  <cp:revision>1</cp:revision>
  <dcterms:created xsi:type="dcterms:W3CDTF">2021-08-13T18:46:50Z</dcterms:created>
  <dcterms:modified xsi:type="dcterms:W3CDTF">2021-08-13T18:47:25Z</dcterms:modified>
</cp:coreProperties>
</file>